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6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06" autoAdjust="0"/>
  </p:normalViewPr>
  <p:slideViewPr>
    <p:cSldViewPr snapToGrid="0">
      <p:cViewPr varScale="1">
        <p:scale>
          <a:sx n="89" d="100"/>
          <a:sy n="89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9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9f0xAhzL1Hw?feature=oembed" TargetMode="Externa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://www.mdpi.kr/inobbs/bbs_read2.php?code=ibd02_pds&amp;nbd=ibd02_pds&amp;dbcal=no&amp;uid=417&amp;page=1&amp;field=&amp;key=&amp;sort=&amp;sortID=&amp;list_count=&amp;top_rows=0&amp;lng=kor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s://www.biotimes.co.kr/news/articleView.html?idxno=14585" TargetMode="Externa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97893"/>
            <a:ext cx="589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변형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자폐를 가진 아이가 시각과 청각에서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느끼는 것들을 변형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어두운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-&gt;</a:t>
            </a: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밝은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듣기 좋은 소리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로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2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153003" y="2310747"/>
            <a:ext cx="3171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장르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인칭 아케이드 슈팅</a:t>
            </a:r>
            <a:endParaRPr lang="en-US" altLang="ko-KR" sz="2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324829" y="2298156"/>
            <a:ext cx="4715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과연 그녀는 꿈속에서의 역경을 딛고 극복해</a:t>
            </a:r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나아갈 수 있을 것인가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13392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26599" y="1993202"/>
            <a:ext cx="553879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쫓아오는 어두컴컴한 소음을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소음에 부딪힐 수록 소음은 점점 커진다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70DD-4087-7AA7-F957-884DDB57B5B1}"/>
              </a:ext>
            </a:extLst>
          </p:cNvPr>
          <p:cNvSpPr txBox="1"/>
          <p:nvPr/>
        </p:nvSpPr>
        <p:spPr>
          <a:xfrm>
            <a:off x="3148006" y="4425601"/>
            <a:ext cx="58959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공격하는 소음대장을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소음대장은 매우 똑똑하고 강하니 조심하자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pic>
        <p:nvPicPr>
          <p:cNvPr id="6" name="온라인 미디어 5" title="자폐증 시뮬레이터 게임(Auti Sim) - 청각 과민성 자폐질환 간접 체험">
            <a:hlinkClick r:id="" action="ppaction://media"/>
            <a:extLst>
              <a:ext uri="{FF2B5EF4-FFF2-40B4-BE49-F238E27FC236}">
                <a16:creationId xmlns:a16="http://schemas.microsoft.com/office/drawing/2014/main" id="{D70551BF-FCC3-2DEF-9170-00F14EB247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590544" y="1984248"/>
            <a:ext cx="501091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96998" y="1864615"/>
            <a:ext cx="579800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비누방울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사물의 움직임이나 반짝이고 화려한 것에 지나치게 시선을 뺏기고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반대로 불편함을 느끼고 무서워하기도 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빛에 눈부심을 보이기도 하며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특정한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주로 동그란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파란색은 자폐성 장애인이 가장 편안하게 느끼는 색으로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 조명은 이들에 대한 관심과 이해를 상징한다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 아동과 의사소통을 위해 비누방울 놀이를 통해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…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6"/>
              </a:rPr>
              <a:t>https://www.biotimes.co.kr/news/articleView.html?idxno=14585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7"/>
              </a:rPr>
              <a:t>http://www.mdpi.kr/inobbs/bbs_read2.php?code=ibd02_pds&amp;nbd=ibd02_pds&amp;dbcal=no&amp;uid=417&amp;page=1&amp;field=&amp;key=&amp;sort=&amp;sortID=&amp;list_count=&amp;top_rows=0&amp;lng=kor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75287"/>
            <a:ext cx="58921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대화소리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일상적인 소음 등도 시끄럽게 느껴 불편해하고 신경이 예민해져 짜증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소리를 들으면 매우 놀라고 </a:t>
            </a:r>
            <a:r>
              <a:rPr lang="ko-KR" altLang="en-US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고통스러워하며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괴성을 지른다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소리에 대한 공포가 매우 심하여 야외나 공공장소에서는 거의 항상 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음의 높낮이 변화에 민감하여 노래를 무서워하는 경우도 있다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467</Words>
  <Application>Microsoft Office PowerPoint</Application>
  <PresentationFormat>와이드스크린</PresentationFormat>
  <Paragraphs>113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휴먼매직체</vt:lpstr>
      <vt:lpstr>Arial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13</cp:revision>
  <dcterms:created xsi:type="dcterms:W3CDTF">2024-06-24T20:30:16Z</dcterms:created>
  <dcterms:modified xsi:type="dcterms:W3CDTF">2024-06-25T02:38:20Z</dcterms:modified>
</cp:coreProperties>
</file>